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2A3087C-EF2B-0A4A-BEDE-828B2F977235}" type="datetimeFigureOut">
              <a:rPr lang="en-US" smtClean="0"/>
              <a:t>2/11/13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24B0EDA-56E9-D94E-B00C-9ED02CBE180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087C-EF2B-0A4A-BEDE-828B2F977235}" type="datetimeFigureOut">
              <a:rPr lang="en-US" smtClean="0"/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0EDA-56E9-D94E-B00C-9ED02CBE1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087C-EF2B-0A4A-BEDE-828B2F977235}" type="datetimeFigureOut">
              <a:rPr lang="en-US" smtClean="0"/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0EDA-56E9-D94E-B00C-9ED02CBE1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087C-EF2B-0A4A-BEDE-828B2F977235}" type="datetimeFigureOut">
              <a:rPr lang="en-US" smtClean="0"/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0EDA-56E9-D94E-B00C-9ED02CBE1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087C-EF2B-0A4A-BEDE-828B2F977235}" type="datetimeFigureOut">
              <a:rPr lang="en-US" smtClean="0"/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0EDA-56E9-D94E-B00C-9ED02CBE1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087C-EF2B-0A4A-BEDE-828B2F977235}" type="datetimeFigureOut">
              <a:rPr lang="en-US" smtClean="0"/>
              <a:t>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0EDA-56E9-D94E-B00C-9ED02CBE18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087C-EF2B-0A4A-BEDE-828B2F977235}" type="datetimeFigureOut">
              <a:rPr lang="en-US" smtClean="0"/>
              <a:t>2/11/13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0EDA-56E9-D94E-B00C-9ED02CBE1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087C-EF2B-0A4A-BEDE-828B2F977235}" type="datetimeFigureOut">
              <a:rPr lang="en-US" smtClean="0"/>
              <a:t>2/11/13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0EDA-56E9-D94E-B00C-9ED02CBE1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087C-EF2B-0A4A-BEDE-828B2F977235}" type="datetimeFigureOut">
              <a:rPr lang="en-US" smtClean="0"/>
              <a:t>2/11/13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0EDA-56E9-D94E-B00C-9ED02CBE1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087C-EF2B-0A4A-BEDE-828B2F977235}" type="datetimeFigureOut">
              <a:rPr lang="en-US" smtClean="0"/>
              <a:t>2/11/13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0EDA-56E9-D94E-B00C-9ED02CBE180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087C-EF2B-0A4A-BEDE-828B2F977235}" type="datetimeFigureOut">
              <a:rPr lang="en-US" smtClean="0"/>
              <a:t>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0EDA-56E9-D94E-B00C-9ED02CBE1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2A3087C-EF2B-0A4A-BEDE-828B2F977235}" type="datetimeFigureOut">
              <a:rPr lang="en-US" smtClean="0"/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24B0EDA-56E9-D94E-B00C-9ED02CBE18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Utah Environments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Our New Science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10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Jigsaw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What habitat did you choose</a:t>
            </a:r>
          </a:p>
          <a:p>
            <a:pPr marL="68580" indent="0">
              <a:buNone/>
            </a:pPr>
            <a:r>
              <a:rPr lang="en-US" dirty="0" smtClean="0"/>
              <a:t>Get with two other people with different  habitats</a:t>
            </a:r>
          </a:p>
          <a:p>
            <a:pPr marL="68580" indent="0">
              <a:buNone/>
            </a:pPr>
            <a:r>
              <a:rPr lang="en-US" dirty="0" smtClean="0"/>
              <a:t>Share about your habitat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7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let’s fill out the Venn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Wetland</a:t>
            </a:r>
          </a:p>
          <a:p>
            <a:pPr marL="68580" indent="0">
              <a:buNone/>
            </a:pPr>
            <a:r>
              <a:rPr lang="en-US" dirty="0" smtClean="0"/>
              <a:t>Forest</a:t>
            </a:r>
          </a:p>
          <a:p>
            <a:pPr marL="68580" indent="0">
              <a:buNone/>
            </a:pPr>
            <a:r>
              <a:rPr lang="en-US" dirty="0" smtClean="0"/>
              <a:t>Desert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Precipitation, temperature, surface terrain, animals, plants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5 </a:t>
            </a:r>
            <a:r>
              <a:rPr lang="en-US" smtClean="0"/>
              <a:t>in each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276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Words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Wetland- a low area where land is soaked with water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Desert- an area of land that receives less than ten inches of rainfall a year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Forest- a large area of land that is covered with 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6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Wetland…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43" b="15443"/>
          <a:stretch>
            <a:fillRect/>
          </a:stretch>
        </p:blipFill>
        <p:spPr>
          <a:xfrm>
            <a:off x="1043493" y="2323652"/>
            <a:ext cx="3066690" cy="3508977"/>
          </a:xfrm>
        </p:spPr>
      </p:pic>
      <p:pic>
        <p:nvPicPr>
          <p:cNvPr id="5" name="Picture 4" descr="images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241" y="2325831"/>
            <a:ext cx="3187700" cy="3700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62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etlands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wet most of the year because the soil soaks up the water and holds it in.</a:t>
            </a:r>
          </a:p>
          <a:p>
            <a:r>
              <a:rPr lang="en-US" dirty="0" smtClean="0"/>
              <a:t>Lie between dry land and open water along rivers, lakes, and streams, or places where the land is low.</a:t>
            </a:r>
          </a:p>
          <a:p>
            <a:r>
              <a:rPr lang="en-US" dirty="0" smtClean="0"/>
              <a:t>Rain is important- too much flood, too little dry up</a:t>
            </a:r>
          </a:p>
        </p:txBody>
      </p:sp>
    </p:spTree>
    <p:extLst>
      <p:ext uri="{BB962C8B-B14F-4D97-AF65-F5344CB8AC3E}">
        <p14:creationId xmlns:p14="http://schemas.microsoft.com/office/powerpoint/2010/main" val="802035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Desert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10" b="15310"/>
          <a:stretch>
            <a:fillRect/>
          </a:stretch>
        </p:blipFill>
        <p:spPr>
          <a:xfrm>
            <a:off x="1043492" y="2323652"/>
            <a:ext cx="3413053" cy="3508977"/>
          </a:xfrm>
        </p:spPr>
      </p:pic>
      <p:pic>
        <p:nvPicPr>
          <p:cNvPr id="5" name="Picture 4" descr="images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350" y="2208645"/>
            <a:ext cx="3289300" cy="362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338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Hot summer, cold winter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Less than 10 inches of rainfall a year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Animals have to adapt to survive</a:t>
            </a:r>
          </a:p>
        </p:txBody>
      </p:sp>
    </p:spTree>
    <p:extLst>
      <p:ext uri="{BB962C8B-B14F-4D97-AF65-F5344CB8AC3E}">
        <p14:creationId xmlns:p14="http://schemas.microsoft.com/office/powerpoint/2010/main" val="3379701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Forest</a:t>
            </a:r>
            <a:endParaRPr lang="en-US" dirty="0"/>
          </a:p>
        </p:txBody>
      </p:sp>
      <p:pic>
        <p:nvPicPr>
          <p:cNvPr id="4" name="Content Placeholder 3" descr="images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43" b="15443"/>
          <a:stretch>
            <a:fillRect/>
          </a:stretch>
        </p:blipFill>
        <p:spPr>
          <a:xfrm>
            <a:off x="1043492" y="2323652"/>
            <a:ext cx="3297599" cy="3508977"/>
          </a:xfr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934" y="2514584"/>
            <a:ext cx="3289300" cy="331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539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Trees, coniferous and deciduous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Mountain slopes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Camping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Wild animals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54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look at your shared reading…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become the expert on your habitat. </a:t>
            </a:r>
          </a:p>
          <a:p>
            <a:r>
              <a:rPr lang="en-US" dirty="0" smtClean="0"/>
              <a:t>Write down 5 plants </a:t>
            </a:r>
          </a:p>
          <a:p>
            <a:r>
              <a:rPr lang="en-US" dirty="0" smtClean="0"/>
              <a:t>Write down 5 animals</a:t>
            </a:r>
          </a:p>
          <a:p>
            <a:r>
              <a:rPr lang="en-US" dirty="0" smtClean="0"/>
              <a:t>Precipitation</a:t>
            </a:r>
          </a:p>
          <a:p>
            <a:r>
              <a:rPr lang="en-US" dirty="0" smtClean="0"/>
              <a:t>Temperature</a:t>
            </a:r>
          </a:p>
          <a:p>
            <a:r>
              <a:rPr lang="en-US" dirty="0" smtClean="0"/>
              <a:t>Surface Terrain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319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488</TotalTime>
  <Words>210</Words>
  <Application>Microsoft Macintosh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Utah Environments</vt:lpstr>
      <vt:lpstr>Vocabulary Words to Know</vt:lpstr>
      <vt:lpstr>This is a Wetland…</vt:lpstr>
      <vt:lpstr>Wetlands</vt:lpstr>
      <vt:lpstr>Desert</vt:lpstr>
      <vt:lpstr>Desert</vt:lpstr>
      <vt:lpstr>Forest</vt:lpstr>
      <vt:lpstr>Forest</vt:lpstr>
      <vt:lpstr>Now look at your shared reading…</vt:lpstr>
      <vt:lpstr>Jigsaw</vt:lpstr>
      <vt:lpstr>Now let’s fill out the Venn Diagram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Utah Environments</dc:title>
  <dc:creator>Teacher</dc:creator>
  <cp:lastModifiedBy>Teacher</cp:lastModifiedBy>
  <cp:revision>5</cp:revision>
  <dcterms:created xsi:type="dcterms:W3CDTF">2013-02-07T17:01:50Z</dcterms:created>
  <dcterms:modified xsi:type="dcterms:W3CDTF">2013-02-12T00:53:48Z</dcterms:modified>
</cp:coreProperties>
</file>