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Utah </a:t>
            </a:r>
            <a:r>
              <a:rPr lang="en-US" dirty="0" err="1" smtClean="0"/>
              <a:t>Envionments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7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pic>
        <p:nvPicPr>
          <p:cNvPr id="4" name="Content Placeholder 3" descr="images-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973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914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41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1" b="92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581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490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6" b="3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222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680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3" b="12813"/>
          <a:stretch>
            <a:fillRect/>
          </a:stretch>
        </p:blipFill>
        <p:spPr>
          <a:xfrm>
            <a:off x="457200" y="155401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226575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4866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4" b="121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037091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</TotalTime>
  <Words>22</Words>
  <Application>Microsoft Macintosh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 Black </vt:lpstr>
      <vt:lpstr>Utah Envionments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Envionments</dc:title>
  <dc:creator>Teacher</dc:creator>
  <cp:lastModifiedBy>Teacher</cp:lastModifiedBy>
  <cp:revision>4</cp:revision>
  <dcterms:created xsi:type="dcterms:W3CDTF">2013-02-26T00:55:06Z</dcterms:created>
  <dcterms:modified xsi:type="dcterms:W3CDTF">2013-02-26T01:05:34Z</dcterms:modified>
</cp:coreProperties>
</file>